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7" r:id="rId6"/>
    <p:sldId id="269" r:id="rId7"/>
    <p:sldId id="270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5" autoAdjust="0"/>
    <p:restoredTop sz="94660"/>
  </p:normalViewPr>
  <p:slideViewPr>
    <p:cSldViewPr>
      <p:cViewPr varScale="1">
        <p:scale>
          <a:sx n="68" d="100"/>
          <a:sy n="68" d="100"/>
        </p:scale>
        <p:origin x="850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877FA-469F-4EB8-AB08-52AEB8C0A989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4" csCatId="accent1" phldr="1"/>
      <dgm:spPr/>
    </dgm:pt>
    <dgm:pt modelId="{91B5B7B3-FCFF-4A01-A164-CB16727F9DE3}">
      <dgm:prSet phldrT="[Text]" custT="1"/>
      <dgm:spPr/>
      <dgm:t>
        <a:bodyPr/>
        <a:lstStyle/>
        <a:p>
          <a:r>
            <a:rPr lang="en-US" sz="2000" dirty="0" smtClean="0"/>
            <a:t>Solar Position</a:t>
          </a:r>
          <a:endParaRPr lang="en-US" sz="2000" dirty="0"/>
        </a:p>
      </dgm:t>
    </dgm:pt>
    <dgm:pt modelId="{7EF10E23-6802-4A9F-B571-8EA466D929A2}" type="parTrans" cxnId="{692D52A3-7D17-4136-AC9C-7C052872DD85}">
      <dgm:prSet/>
      <dgm:spPr/>
      <dgm:t>
        <a:bodyPr/>
        <a:lstStyle/>
        <a:p>
          <a:endParaRPr lang="en-US"/>
        </a:p>
      </dgm:t>
    </dgm:pt>
    <dgm:pt modelId="{9993BB13-03B4-46C7-A480-0A1B043DAFD5}" type="sibTrans" cxnId="{692D52A3-7D17-4136-AC9C-7C052872DD85}">
      <dgm:prSet/>
      <dgm:spPr/>
      <dgm:t>
        <a:bodyPr/>
        <a:lstStyle/>
        <a:p>
          <a:endParaRPr lang="en-US"/>
        </a:p>
      </dgm:t>
    </dgm:pt>
    <dgm:pt modelId="{73025432-FE83-4BD2-82BC-B22DD815D484}">
      <dgm:prSet phldrT="[Text]" custT="1"/>
      <dgm:spPr/>
      <dgm:t>
        <a:bodyPr/>
        <a:lstStyle/>
        <a:p>
          <a:r>
            <a:rPr lang="en-US" sz="2000" dirty="0" smtClean="0"/>
            <a:t>Illumination Condition</a:t>
          </a:r>
          <a:endParaRPr lang="en-US" sz="2000" dirty="0"/>
        </a:p>
      </dgm:t>
    </dgm:pt>
    <dgm:pt modelId="{90ACF626-8923-4579-B60A-C429FBC0C292}" type="parTrans" cxnId="{404ADC4E-18B6-44EF-B60C-B51701B90682}">
      <dgm:prSet/>
      <dgm:spPr/>
      <dgm:t>
        <a:bodyPr/>
        <a:lstStyle/>
        <a:p>
          <a:endParaRPr lang="en-US"/>
        </a:p>
      </dgm:t>
    </dgm:pt>
    <dgm:pt modelId="{0C524401-147E-4B3B-9274-F408BCEDDD48}" type="sibTrans" cxnId="{404ADC4E-18B6-44EF-B60C-B51701B90682}">
      <dgm:prSet/>
      <dgm:spPr/>
      <dgm:t>
        <a:bodyPr/>
        <a:lstStyle/>
        <a:p>
          <a:endParaRPr lang="en-US"/>
        </a:p>
      </dgm:t>
    </dgm:pt>
    <dgm:pt modelId="{4214763E-3BED-4EEC-B4DC-9FFBCC2F258E}">
      <dgm:prSet phldrT="[Text]" custT="1"/>
      <dgm:spPr/>
      <dgm:t>
        <a:bodyPr/>
        <a:lstStyle/>
        <a:p>
          <a:r>
            <a:rPr lang="en-US" sz="2000" dirty="0" smtClean="0"/>
            <a:t>Rotation Model</a:t>
          </a:r>
          <a:endParaRPr lang="en-US" sz="2000" dirty="0"/>
        </a:p>
      </dgm:t>
    </dgm:pt>
    <dgm:pt modelId="{004F0C83-94A0-4E3D-B86C-F47D82DFF0A4}" type="parTrans" cxnId="{75C88662-8F61-44D1-AF85-3D22E0AD039F}">
      <dgm:prSet/>
      <dgm:spPr/>
      <dgm:t>
        <a:bodyPr/>
        <a:lstStyle/>
        <a:p>
          <a:endParaRPr lang="en-US"/>
        </a:p>
      </dgm:t>
    </dgm:pt>
    <dgm:pt modelId="{C71A74B4-5FAB-407F-950A-02E267C8C650}" type="sibTrans" cxnId="{75C88662-8F61-44D1-AF85-3D22E0AD039F}">
      <dgm:prSet/>
      <dgm:spPr/>
      <dgm:t>
        <a:bodyPr/>
        <a:lstStyle/>
        <a:p>
          <a:endParaRPr lang="en-US"/>
        </a:p>
      </dgm:t>
    </dgm:pt>
    <dgm:pt modelId="{65DF5741-7780-4B04-BEC5-78BB5A75C91F}" type="pres">
      <dgm:prSet presAssocID="{17E877FA-469F-4EB8-AB08-52AEB8C0A989}" presName="Name0" presStyleCnt="0">
        <dgm:presLayoutVars>
          <dgm:dir/>
          <dgm:resizeHandles val="exact"/>
        </dgm:presLayoutVars>
      </dgm:prSet>
      <dgm:spPr/>
    </dgm:pt>
    <dgm:pt modelId="{EA917E19-F61D-4757-948A-3C705A0A17FB}" type="pres">
      <dgm:prSet presAssocID="{91B5B7B3-FCFF-4A01-A164-CB16727F9DE3}" presName="composite" presStyleCnt="0"/>
      <dgm:spPr/>
    </dgm:pt>
    <dgm:pt modelId="{A1721FDD-3C39-408E-B5B2-BE4E203417DD}" type="pres">
      <dgm:prSet presAssocID="{91B5B7B3-FCFF-4A01-A164-CB16727F9DE3}" presName="bgChev" presStyleLbl="node1" presStyleIdx="0" presStyleCnt="3"/>
      <dgm:spPr/>
    </dgm:pt>
    <dgm:pt modelId="{B978DB1E-2E8D-4EFD-A35C-980F908FCDF7}" type="pres">
      <dgm:prSet presAssocID="{91B5B7B3-FCFF-4A01-A164-CB16727F9DE3}" presName="tx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916619-7435-4B1E-B359-6911D1523D2F}" type="pres">
      <dgm:prSet presAssocID="{9993BB13-03B4-46C7-A480-0A1B043DAFD5}" presName="compositeSpace" presStyleCnt="0"/>
      <dgm:spPr/>
    </dgm:pt>
    <dgm:pt modelId="{8CE68395-A2E6-4D16-9821-28C519A5B45A}" type="pres">
      <dgm:prSet presAssocID="{73025432-FE83-4BD2-82BC-B22DD815D484}" presName="composite" presStyleCnt="0"/>
      <dgm:spPr/>
    </dgm:pt>
    <dgm:pt modelId="{3A3769DB-7C56-43AD-BC9D-126C472A2081}" type="pres">
      <dgm:prSet presAssocID="{73025432-FE83-4BD2-82BC-B22DD815D484}" presName="bgChev" presStyleLbl="node1" presStyleIdx="1" presStyleCnt="3"/>
      <dgm:spPr/>
    </dgm:pt>
    <dgm:pt modelId="{8F855F8B-029B-4C49-8632-AD4BBFBB32D4}" type="pres">
      <dgm:prSet presAssocID="{73025432-FE83-4BD2-82BC-B22DD815D484}" presName="txNode" presStyleLbl="fgAcc1" presStyleIdx="1" presStyleCnt="3" custScaleX="1239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98F3F0-0DB2-4DD9-AD23-DBB385880AA1}" type="pres">
      <dgm:prSet presAssocID="{0C524401-147E-4B3B-9274-F408BCEDDD48}" presName="compositeSpace" presStyleCnt="0"/>
      <dgm:spPr/>
    </dgm:pt>
    <dgm:pt modelId="{5B7EBA79-5B66-48C9-8BA2-6872DD02FA56}" type="pres">
      <dgm:prSet presAssocID="{4214763E-3BED-4EEC-B4DC-9FFBCC2F258E}" presName="composite" presStyleCnt="0"/>
      <dgm:spPr/>
    </dgm:pt>
    <dgm:pt modelId="{177C75CC-538B-4F90-9BD7-DDBD051EAB52}" type="pres">
      <dgm:prSet presAssocID="{4214763E-3BED-4EEC-B4DC-9FFBCC2F258E}" presName="bgChev" presStyleLbl="node1" presStyleIdx="2" presStyleCnt="3"/>
      <dgm:spPr/>
    </dgm:pt>
    <dgm:pt modelId="{7C090D99-0915-418F-8C67-7AAC2ECCE327}" type="pres">
      <dgm:prSet presAssocID="{4214763E-3BED-4EEC-B4DC-9FFBCC2F258E}" presName="tx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544AD-4EA6-439D-94D3-0B940AFFFF4D}" type="presOf" srcId="{4214763E-3BED-4EEC-B4DC-9FFBCC2F258E}" destId="{7C090D99-0915-418F-8C67-7AAC2ECCE327}" srcOrd="0" destOrd="0" presId="urn:microsoft.com/office/officeart/2005/8/layout/chevronAccent+Icon"/>
    <dgm:cxn modelId="{404ADC4E-18B6-44EF-B60C-B51701B90682}" srcId="{17E877FA-469F-4EB8-AB08-52AEB8C0A989}" destId="{73025432-FE83-4BD2-82BC-B22DD815D484}" srcOrd="1" destOrd="0" parTransId="{90ACF626-8923-4579-B60A-C429FBC0C292}" sibTransId="{0C524401-147E-4B3B-9274-F408BCEDDD48}"/>
    <dgm:cxn modelId="{692D52A3-7D17-4136-AC9C-7C052872DD85}" srcId="{17E877FA-469F-4EB8-AB08-52AEB8C0A989}" destId="{91B5B7B3-FCFF-4A01-A164-CB16727F9DE3}" srcOrd="0" destOrd="0" parTransId="{7EF10E23-6802-4A9F-B571-8EA466D929A2}" sibTransId="{9993BB13-03B4-46C7-A480-0A1B043DAFD5}"/>
    <dgm:cxn modelId="{0C46701C-4A68-4734-B9F7-5A1B6EBA31FF}" type="presOf" srcId="{91B5B7B3-FCFF-4A01-A164-CB16727F9DE3}" destId="{B978DB1E-2E8D-4EFD-A35C-980F908FCDF7}" srcOrd="0" destOrd="0" presId="urn:microsoft.com/office/officeart/2005/8/layout/chevronAccent+Icon"/>
    <dgm:cxn modelId="{F39959A5-6BE8-403F-9208-6066F6AF068F}" type="presOf" srcId="{17E877FA-469F-4EB8-AB08-52AEB8C0A989}" destId="{65DF5741-7780-4B04-BEC5-78BB5A75C91F}" srcOrd="0" destOrd="0" presId="urn:microsoft.com/office/officeart/2005/8/layout/chevronAccent+Icon"/>
    <dgm:cxn modelId="{75C88662-8F61-44D1-AF85-3D22E0AD039F}" srcId="{17E877FA-469F-4EB8-AB08-52AEB8C0A989}" destId="{4214763E-3BED-4EEC-B4DC-9FFBCC2F258E}" srcOrd="2" destOrd="0" parTransId="{004F0C83-94A0-4E3D-B86C-F47D82DFF0A4}" sibTransId="{C71A74B4-5FAB-407F-950A-02E267C8C650}"/>
    <dgm:cxn modelId="{4946DFE6-AF15-4336-A996-E4A73AE6897D}" type="presOf" srcId="{73025432-FE83-4BD2-82BC-B22DD815D484}" destId="{8F855F8B-029B-4C49-8632-AD4BBFBB32D4}" srcOrd="0" destOrd="0" presId="urn:microsoft.com/office/officeart/2005/8/layout/chevronAccent+Icon"/>
    <dgm:cxn modelId="{C453EDAE-A302-4AC5-899B-9414348055A1}" type="presParOf" srcId="{65DF5741-7780-4B04-BEC5-78BB5A75C91F}" destId="{EA917E19-F61D-4757-948A-3C705A0A17FB}" srcOrd="0" destOrd="0" presId="urn:microsoft.com/office/officeart/2005/8/layout/chevronAccent+Icon"/>
    <dgm:cxn modelId="{E297C387-A8BD-454D-991A-BC3F4700FA48}" type="presParOf" srcId="{EA917E19-F61D-4757-948A-3C705A0A17FB}" destId="{A1721FDD-3C39-408E-B5B2-BE4E203417DD}" srcOrd="0" destOrd="0" presId="urn:microsoft.com/office/officeart/2005/8/layout/chevronAccent+Icon"/>
    <dgm:cxn modelId="{5DA498AF-0986-4E68-B363-0EBAFA6CEA62}" type="presParOf" srcId="{EA917E19-F61D-4757-948A-3C705A0A17FB}" destId="{B978DB1E-2E8D-4EFD-A35C-980F908FCDF7}" srcOrd="1" destOrd="0" presId="urn:microsoft.com/office/officeart/2005/8/layout/chevronAccent+Icon"/>
    <dgm:cxn modelId="{3C8B90F3-B842-46C6-8297-D34CD297A5FC}" type="presParOf" srcId="{65DF5741-7780-4B04-BEC5-78BB5A75C91F}" destId="{CA916619-7435-4B1E-B359-6911D1523D2F}" srcOrd="1" destOrd="0" presId="urn:microsoft.com/office/officeart/2005/8/layout/chevronAccent+Icon"/>
    <dgm:cxn modelId="{EEE7C47C-9339-43EB-8025-E13DFB3D6E01}" type="presParOf" srcId="{65DF5741-7780-4B04-BEC5-78BB5A75C91F}" destId="{8CE68395-A2E6-4D16-9821-28C519A5B45A}" srcOrd="2" destOrd="0" presId="urn:microsoft.com/office/officeart/2005/8/layout/chevronAccent+Icon"/>
    <dgm:cxn modelId="{B4F75099-2D36-4EAF-A6E9-FF6EF801EC4B}" type="presParOf" srcId="{8CE68395-A2E6-4D16-9821-28C519A5B45A}" destId="{3A3769DB-7C56-43AD-BC9D-126C472A2081}" srcOrd="0" destOrd="0" presId="urn:microsoft.com/office/officeart/2005/8/layout/chevronAccent+Icon"/>
    <dgm:cxn modelId="{358DB147-E4A0-4F9F-AC01-A6EE4B0D630B}" type="presParOf" srcId="{8CE68395-A2E6-4D16-9821-28C519A5B45A}" destId="{8F855F8B-029B-4C49-8632-AD4BBFBB32D4}" srcOrd="1" destOrd="0" presId="urn:microsoft.com/office/officeart/2005/8/layout/chevronAccent+Icon"/>
    <dgm:cxn modelId="{8766C7C4-EB72-4DE3-A05A-D32FC4948B2A}" type="presParOf" srcId="{65DF5741-7780-4B04-BEC5-78BB5A75C91F}" destId="{A798F3F0-0DB2-4DD9-AD23-DBB385880AA1}" srcOrd="3" destOrd="0" presId="urn:microsoft.com/office/officeart/2005/8/layout/chevronAccent+Icon"/>
    <dgm:cxn modelId="{780678BD-45F9-4638-983B-8A8322051635}" type="presParOf" srcId="{65DF5741-7780-4B04-BEC5-78BB5A75C91F}" destId="{5B7EBA79-5B66-48C9-8BA2-6872DD02FA56}" srcOrd="4" destOrd="0" presId="urn:microsoft.com/office/officeart/2005/8/layout/chevronAccent+Icon"/>
    <dgm:cxn modelId="{357896F8-B29B-4D25-A2C5-1136B0F58055}" type="presParOf" srcId="{5B7EBA79-5B66-48C9-8BA2-6872DD02FA56}" destId="{177C75CC-538B-4F90-9BD7-DDBD051EAB52}" srcOrd="0" destOrd="0" presId="urn:microsoft.com/office/officeart/2005/8/layout/chevronAccent+Icon"/>
    <dgm:cxn modelId="{14028701-203C-4C06-9E7C-3C35DD0EC1DD}" type="presParOf" srcId="{5B7EBA79-5B66-48C9-8BA2-6872DD02FA56}" destId="{7C090D99-0915-418F-8C67-7AAC2ECCE327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21FDD-3C39-408E-B5B2-BE4E203417DD}">
      <dsp:nvSpPr>
        <dsp:cNvPr id="0" name=""/>
        <dsp:cNvSpPr/>
      </dsp:nvSpPr>
      <dsp:spPr>
        <a:xfrm>
          <a:off x="3757" y="1611914"/>
          <a:ext cx="1741289" cy="672137"/>
        </a:xfrm>
        <a:prstGeom prst="chevron">
          <a:avLst>
            <a:gd name="adj" fmla="val 4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8DB1E-2E8D-4EFD-A35C-980F908FCDF7}">
      <dsp:nvSpPr>
        <dsp:cNvPr id="0" name=""/>
        <dsp:cNvSpPr/>
      </dsp:nvSpPr>
      <dsp:spPr>
        <a:xfrm>
          <a:off x="468101" y="1779948"/>
          <a:ext cx="1470421" cy="672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Solar Position</a:t>
          </a:r>
          <a:endParaRPr lang="en-US" sz="2000" kern="1200" dirty="0"/>
        </a:p>
      </dsp:txBody>
      <dsp:txXfrm>
        <a:off x="487787" y="1799634"/>
        <a:ext cx="1431049" cy="632765"/>
      </dsp:txXfrm>
    </dsp:sp>
    <dsp:sp modelId="{3A3769DB-7C56-43AD-BC9D-126C472A2081}">
      <dsp:nvSpPr>
        <dsp:cNvPr id="0" name=""/>
        <dsp:cNvSpPr/>
      </dsp:nvSpPr>
      <dsp:spPr>
        <a:xfrm>
          <a:off x="1992696" y="1611914"/>
          <a:ext cx="1741289" cy="672137"/>
        </a:xfrm>
        <a:prstGeom prst="chevron">
          <a:avLst>
            <a:gd name="adj" fmla="val 40000"/>
          </a:avLst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55F8B-029B-4C49-8632-AD4BBFBB32D4}">
      <dsp:nvSpPr>
        <dsp:cNvPr id="0" name=""/>
        <dsp:cNvSpPr/>
      </dsp:nvSpPr>
      <dsp:spPr>
        <a:xfrm>
          <a:off x="2281200" y="1779948"/>
          <a:ext cx="1822102" cy="672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240958"/>
              <a:satOff val="-5040"/>
              <a:lumOff val="28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Illumination Condition</a:t>
          </a:r>
          <a:endParaRPr lang="en-US" sz="2000" kern="1200" dirty="0"/>
        </a:p>
      </dsp:txBody>
      <dsp:txXfrm>
        <a:off x="2300886" y="1799634"/>
        <a:ext cx="1782730" cy="632765"/>
      </dsp:txXfrm>
    </dsp:sp>
    <dsp:sp modelId="{177C75CC-538B-4F90-9BD7-DDBD051EAB52}">
      <dsp:nvSpPr>
        <dsp:cNvPr id="0" name=""/>
        <dsp:cNvSpPr/>
      </dsp:nvSpPr>
      <dsp:spPr>
        <a:xfrm>
          <a:off x="4157476" y="1611914"/>
          <a:ext cx="1741289" cy="672137"/>
        </a:xfrm>
        <a:prstGeom prst="chevron">
          <a:avLst>
            <a:gd name="adj" fmla="val 40000"/>
          </a:avLst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90D99-0915-418F-8C67-7AAC2ECCE327}">
      <dsp:nvSpPr>
        <dsp:cNvPr id="0" name=""/>
        <dsp:cNvSpPr/>
      </dsp:nvSpPr>
      <dsp:spPr>
        <a:xfrm>
          <a:off x="4621820" y="1779948"/>
          <a:ext cx="1470421" cy="672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240958"/>
              <a:satOff val="-5040"/>
              <a:lumOff val="28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Rotation Model</a:t>
          </a:r>
          <a:endParaRPr lang="en-US" sz="2000" kern="1200" dirty="0"/>
        </a:p>
      </dsp:txBody>
      <dsp:txXfrm>
        <a:off x="4641506" y="1799634"/>
        <a:ext cx="1431049" cy="632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9144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852397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424936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6"/>
            <a:ext cx="9144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04" y="6043367"/>
            <a:ext cx="2527387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1196752"/>
            <a:ext cx="5688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Topographic Correction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3848" y="3006502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Presented by</a:t>
            </a:r>
          </a:p>
          <a:p>
            <a:r>
              <a:rPr lang="id-ID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IPB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6021288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04552"/>
            <a:ext cx="5544616" cy="850106"/>
          </a:xfrm>
          <a:solidFill>
            <a:srgbClr val="00B0F0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/>
            <a:r>
              <a:rPr lang="en-US" dirty="0" smtClean="0"/>
              <a:t>Topographic Correction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2924944"/>
            <a:ext cx="1368152" cy="461665"/>
          </a:xfrm>
          <a:prstGeom prst="rect">
            <a:avLst/>
          </a:prstGeom>
          <a:solidFill>
            <a:srgbClr val="99FF33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Band 654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361014"/>
            <a:ext cx="4536504" cy="4588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" y="2891175"/>
            <a:ext cx="3041400" cy="30761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39552" y="3449235"/>
            <a:ext cx="814169" cy="548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95040" y="594589"/>
            <a:ext cx="2561527" cy="2854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9552" y="3997915"/>
            <a:ext cx="2517015" cy="299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9605" y="742197"/>
            <a:ext cx="2088232" cy="461665"/>
          </a:xfrm>
          <a:prstGeom prst="rect">
            <a:avLst/>
          </a:prstGeom>
          <a:solidFill>
            <a:srgbClr val="99FF33"/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Window Area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032" y="594589"/>
            <a:ext cx="6081967" cy="37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2503" y="474670"/>
            <a:ext cx="6442306" cy="523220"/>
          </a:xfrm>
          <a:prstGeom prst="rect">
            <a:avLst/>
          </a:prstGeom>
          <a:solidFill>
            <a:srgbClr val="00B0F0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 dirty="0"/>
              <a:t>Topographic Correction </a:t>
            </a:r>
            <a:r>
              <a:rPr lang="en-US" sz="2800" b="1" dirty="0" smtClean="0"/>
              <a:t>Procedures</a:t>
            </a:r>
            <a:endParaRPr lang="en-US" sz="2800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69470837"/>
              </p:ext>
            </p:extLst>
          </p:nvPr>
        </p:nvGraphicFramePr>
        <p:xfrm>
          <a:off x="1475656" y="4766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07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7968" y="1311284"/>
                <a:ext cx="3493330" cy="187598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000" dirty="0"/>
                  <a:t>Solar Declination angle (</a:t>
                </a:r>
                <a:r>
                  <a:rPr lang="en-US" sz="2000" baseline="30000" dirty="0"/>
                  <a:t>o</a:t>
                </a:r>
                <a:r>
                  <a:rPr lang="en-US" sz="20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000" dirty="0"/>
                  <a:t>Solar Hour Angle(</a:t>
                </a:r>
                <a:r>
                  <a:rPr lang="en-US" sz="2000" baseline="30000" dirty="0"/>
                  <a:t>o</a:t>
                </a:r>
                <a:r>
                  <a:rPr lang="en-US" sz="20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000" dirty="0"/>
                  <a:t>Solar Zenith Angle /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000" dirty="0"/>
                  <a:t> (</a:t>
                </a:r>
                <a:r>
                  <a:rPr lang="en-US" sz="2000" baseline="30000" dirty="0"/>
                  <a:t>o</a:t>
                </a:r>
                <a:r>
                  <a:rPr lang="en-US" sz="2000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000" dirty="0"/>
                  <a:t>Solar Azimuth Angle /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aseline="30000" dirty="0"/>
                  <a:t>o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8" y="1311284"/>
                <a:ext cx="3493330" cy="18759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95536" y="752963"/>
            <a:ext cx="8473723" cy="369332"/>
          </a:xfrm>
          <a:prstGeom prst="rect">
            <a:avLst/>
          </a:prstGeom>
          <a:solidFill>
            <a:srgbClr val="47CFFF"/>
          </a:solidFill>
          <a:effectLst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13335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Adopted from NOAA (2014) as suggested by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Prinsloo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Dablo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(2015)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entury Gothic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6936" y="82939"/>
            <a:ext cx="5909124" cy="52322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Solar Position Calculation</a:t>
            </a:r>
          </a:p>
        </p:txBody>
      </p:sp>
      <p:sp>
        <p:nvSpPr>
          <p:cNvPr id="6" name="Parallelogram 2"/>
          <p:cNvSpPr/>
          <p:nvPr/>
        </p:nvSpPr>
        <p:spPr>
          <a:xfrm>
            <a:off x="3491880" y="3513836"/>
            <a:ext cx="5576174" cy="2340138"/>
          </a:xfrm>
          <a:custGeom>
            <a:avLst/>
            <a:gdLst>
              <a:gd name="connsiteX0" fmla="*/ 0 w 4995604"/>
              <a:gd name="connsiteY0" fmla="*/ 2354652 h 2354652"/>
              <a:gd name="connsiteX1" fmla="*/ 0 w 4995604"/>
              <a:gd name="connsiteY1" fmla="*/ 0 h 2354652"/>
              <a:gd name="connsiteX2" fmla="*/ 4995604 w 4995604"/>
              <a:gd name="connsiteY2" fmla="*/ 0 h 2354652"/>
              <a:gd name="connsiteX3" fmla="*/ 4995604 w 4995604"/>
              <a:gd name="connsiteY3" fmla="*/ 2354652 h 2354652"/>
              <a:gd name="connsiteX4" fmla="*/ 0 w 4995604"/>
              <a:gd name="connsiteY4" fmla="*/ 2354652 h 2354652"/>
              <a:gd name="connsiteX0" fmla="*/ 0 w 4995604"/>
              <a:gd name="connsiteY0" fmla="*/ 2354652 h 2354652"/>
              <a:gd name="connsiteX1" fmla="*/ 0 w 4995604"/>
              <a:gd name="connsiteY1" fmla="*/ 0 h 2354652"/>
              <a:gd name="connsiteX2" fmla="*/ 4313432 w 4995604"/>
              <a:gd name="connsiteY2" fmla="*/ 29029 h 2354652"/>
              <a:gd name="connsiteX3" fmla="*/ 4995604 w 4995604"/>
              <a:gd name="connsiteY3" fmla="*/ 2354652 h 2354652"/>
              <a:gd name="connsiteX4" fmla="*/ 0 w 4995604"/>
              <a:gd name="connsiteY4" fmla="*/ 2354652 h 2354652"/>
              <a:gd name="connsiteX0" fmla="*/ 624114 w 5619718"/>
              <a:gd name="connsiteY0" fmla="*/ 2369167 h 2369167"/>
              <a:gd name="connsiteX1" fmla="*/ 0 w 5619718"/>
              <a:gd name="connsiteY1" fmla="*/ 0 h 2369167"/>
              <a:gd name="connsiteX2" fmla="*/ 4937546 w 5619718"/>
              <a:gd name="connsiteY2" fmla="*/ 43544 h 2369167"/>
              <a:gd name="connsiteX3" fmla="*/ 5619718 w 5619718"/>
              <a:gd name="connsiteY3" fmla="*/ 2369167 h 2369167"/>
              <a:gd name="connsiteX4" fmla="*/ 624114 w 5619718"/>
              <a:gd name="connsiteY4" fmla="*/ 2369167 h 2369167"/>
              <a:gd name="connsiteX0" fmla="*/ 1233714 w 5619718"/>
              <a:gd name="connsiteY0" fmla="*/ 2369167 h 2369167"/>
              <a:gd name="connsiteX1" fmla="*/ 0 w 5619718"/>
              <a:gd name="connsiteY1" fmla="*/ 0 h 2369167"/>
              <a:gd name="connsiteX2" fmla="*/ 4937546 w 5619718"/>
              <a:gd name="connsiteY2" fmla="*/ 43544 h 2369167"/>
              <a:gd name="connsiteX3" fmla="*/ 5619718 w 5619718"/>
              <a:gd name="connsiteY3" fmla="*/ 2369167 h 2369167"/>
              <a:gd name="connsiteX4" fmla="*/ 1233714 w 5619718"/>
              <a:gd name="connsiteY4" fmla="*/ 2369167 h 2369167"/>
              <a:gd name="connsiteX0" fmla="*/ 1233714 w 5735832"/>
              <a:gd name="connsiteY0" fmla="*/ 2369167 h 2369167"/>
              <a:gd name="connsiteX1" fmla="*/ 0 w 5735832"/>
              <a:gd name="connsiteY1" fmla="*/ 0 h 2369167"/>
              <a:gd name="connsiteX2" fmla="*/ 4937546 w 5735832"/>
              <a:gd name="connsiteY2" fmla="*/ 43544 h 2369167"/>
              <a:gd name="connsiteX3" fmla="*/ 5735832 w 5735832"/>
              <a:gd name="connsiteY3" fmla="*/ 2369167 h 2369167"/>
              <a:gd name="connsiteX4" fmla="*/ 1233714 w 5735832"/>
              <a:gd name="connsiteY4" fmla="*/ 2369167 h 2369167"/>
              <a:gd name="connsiteX0" fmla="*/ 1161142 w 5663260"/>
              <a:gd name="connsiteY0" fmla="*/ 2369167 h 2369167"/>
              <a:gd name="connsiteX1" fmla="*/ 0 w 5663260"/>
              <a:gd name="connsiteY1" fmla="*/ 0 h 2369167"/>
              <a:gd name="connsiteX2" fmla="*/ 4864974 w 5663260"/>
              <a:gd name="connsiteY2" fmla="*/ 43544 h 2369167"/>
              <a:gd name="connsiteX3" fmla="*/ 5663260 w 5663260"/>
              <a:gd name="connsiteY3" fmla="*/ 2369167 h 2369167"/>
              <a:gd name="connsiteX4" fmla="*/ 1161142 w 5663260"/>
              <a:gd name="connsiteY4" fmla="*/ 2369167 h 2369167"/>
              <a:gd name="connsiteX0" fmla="*/ 1161142 w 5663260"/>
              <a:gd name="connsiteY0" fmla="*/ 2369167 h 2369167"/>
              <a:gd name="connsiteX1" fmla="*/ 0 w 5663260"/>
              <a:gd name="connsiteY1" fmla="*/ 0 h 2369167"/>
              <a:gd name="connsiteX2" fmla="*/ 4356974 w 5663260"/>
              <a:gd name="connsiteY2" fmla="*/ 72573 h 2369167"/>
              <a:gd name="connsiteX3" fmla="*/ 5663260 w 5663260"/>
              <a:gd name="connsiteY3" fmla="*/ 2369167 h 2369167"/>
              <a:gd name="connsiteX4" fmla="*/ 1161142 w 5663260"/>
              <a:gd name="connsiteY4" fmla="*/ 2369167 h 2369167"/>
              <a:gd name="connsiteX0" fmla="*/ 1074056 w 5576174"/>
              <a:gd name="connsiteY0" fmla="*/ 2340138 h 2340138"/>
              <a:gd name="connsiteX1" fmla="*/ 0 w 5576174"/>
              <a:gd name="connsiteY1" fmla="*/ 0 h 2340138"/>
              <a:gd name="connsiteX2" fmla="*/ 4269888 w 5576174"/>
              <a:gd name="connsiteY2" fmla="*/ 43544 h 2340138"/>
              <a:gd name="connsiteX3" fmla="*/ 5576174 w 5576174"/>
              <a:gd name="connsiteY3" fmla="*/ 2340138 h 2340138"/>
              <a:gd name="connsiteX4" fmla="*/ 1074056 w 5576174"/>
              <a:gd name="connsiteY4" fmla="*/ 2340138 h 234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6174" h="2340138">
                <a:moveTo>
                  <a:pt x="1074056" y="2340138"/>
                </a:moveTo>
                <a:lnTo>
                  <a:pt x="0" y="0"/>
                </a:lnTo>
                <a:lnTo>
                  <a:pt x="4269888" y="43544"/>
                </a:lnTo>
                <a:lnTo>
                  <a:pt x="5576174" y="2340138"/>
                </a:lnTo>
                <a:lnTo>
                  <a:pt x="1074056" y="2340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157984" y="4648996"/>
            <a:ext cx="2818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157983" y="2194800"/>
            <a:ext cx="21408" cy="2461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027095" y="1241258"/>
            <a:ext cx="683229" cy="68322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368709" y="1582872"/>
            <a:ext cx="1789275" cy="306612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89009" y="1621277"/>
            <a:ext cx="0" cy="22466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368709" y="3867948"/>
            <a:ext cx="1810682" cy="773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 rot="20179291">
            <a:off x="5323699" y="2706043"/>
            <a:ext cx="1561619" cy="2279906"/>
          </a:xfrm>
          <a:prstGeom prst="arc">
            <a:avLst>
              <a:gd name="adj1" fmla="val 14984746"/>
              <a:gd name="adj2" fmla="val 17713987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10800000">
            <a:off x="4841845" y="1870718"/>
            <a:ext cx="3025663" cy="3547044"/>
          </a:xfrm>
          <a:prstGeom prst="arc">
            <a:avLst>
              <a:gd name="adj1" fmla="val 13274214"/>
              <a:gd name="adj2" fmla="val 20425232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71584" y="4141446"/>
            <a:ext cx="7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6566" y="1765977"/>
            <a:ext cx="54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50858" y="2386854"/>
            <a:ext cx="91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Zenith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8435" y="5437653"/>
            <a:ext cx="1161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Azimuth</a:t>
            </a:r>
          </a:p>
        </p:txBody>
      </p:sp>
    </p:spTree>
    <p:extLst>
      <p:ext uri="{BB962C8B-B14F-4D97-AF65-F5344CB8AC3E}">
        <p14:creationId xmlns:p14="http://schemas.microsoft.com/office/powerpoint/2010/main" val="367452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8790" y="174441"/>
            <a:ext cx="3067666" cy="400110"/>
          </a:xfrm>
          <a:prstGeom prst="rect">
            <a:avLst/>
          </a:prstGeom>
          <a:solidFill>
            <a:srgbClr val="47CFFF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Illumination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86311" y="817466"/>
                <a:ext cx="6084296" cy="400110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/>
                  <a:t>ic</a:t>
                </a:r>
                <a:r>
                  <a:rPr lang="en-US" sz="2000" dirty="0"/>
                  <a:t>=cos⁡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sz="2000" dirty="0"/>
                  <a:t> </a:t>
                </a:r>
                <a:r>
                  <a:rPr lang="en-US" sz="2000" dirty="0"/>
                  <a:t>cos⁡ slope + sin⁡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sz="2000" dirty="0"/>
                  <a:t> </a:t>
                </a:r>
                <a:r>
                  <a:rPr lang="en-US" sz="2000" dirty="0"/>
                  <a:t>sin⁡ slope cos⁡(</a:t>
                </a:r>
                <a:r>
                  <a:rPr lang="el-GR" sz="2000" dirty="0"/>
                  <a:t>θ-</a:t>
                </a:r>
                <a:r>
                  <a:rPr lang="en-US" sz="2000" dirty="0"/>
                  <a:t>aspect)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311" y="817466"/>
                <a:ext cx="6084296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5556"/>
                </a:stretch>
              </a:blipFill>
              <a:ln>
                <a:solidFill>
                  <a:srgbClr val="00B0F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699792" y="3284984"/>
            <a:ext cx="3696726" cy="2627086"/>
            <a:chOff x="3576154" y="3628571"/>
            <a:chExt cx="3696726" cy="262708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588456" y="3628571"/>
              <a:ext cx="0" cy="26270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576154" y="6255657"/>
              <a:ext cx="369672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887752" y="6013670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Illumination Condition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1162305" y="4413861"/>
            <a:ext cx="25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Digital Number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615099" y="4052232"/>
            <a:ext cx="2119086" cy="1436914"/>
            <a:chOff x="4165600" y="4412343"/>
            <a:chExt cx="2119086" cy="1436914"/>
          </a:xfrm>
        </p:grpSpPr>
        <p:grpSp>
          <p:nvGrpSpPr>
            <p:cNvPr id="11" name="Group 10"/>
            <p:cNvGrpSpPr/>
            <p:nvPr/>
          </p:nvGrpSpPr>
          <p:grpSpPr>
            <a:xfrm>
              <a:off x="4285071" y="4548842"/>
              <a:ext cx="1895590" cy="1040571"/>
              <a:chOff x="4258875" y="4503655"/>
              <a:chExt cx="1895590" cy="1040571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4258875" y="5363029"/>
                <a:ext cx="181197" cy="18119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677843" y="5036691"/>
                <a:ext cx="181197" cy="18119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859040" y="5363029"/>
                <a:ext cx="181197" cy="18119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210312" y="5192502"/>
                <a:ext cx="181197" cy="18119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296034" y="4888167"/>
                <a:ext cx="181197" cy="18119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476364" y="4503655"/>
                <a:ext cx="181197" cy="18119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676323" y="4913451"/>
                <a:ext cx="181197" cy="18119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973268" y="4579973"/>
                <a:ext cx="181197" cy="18119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Connector 11"/>
            <p:cNvCxnSpPr/>
            <p:nvPr/>
          </p:nvCxnSpPr>
          <p:spPr>
            <a:xfrm flipV="1">
              <a:off x="4165600" y="4412343"/>
              <a:ext cx="2119086" cy="1436914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378790" y="1490212"/>
            <a:ext cx="3067666" cy="400110"/>
          </a:xfrm>
          <a:prstGeom prst="rect">
            <a:avLst/>
          </a:prstGeom>
          <a:solidFill>
            <a:srgbClr val="47CFFF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Rotation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897442" y="2168922"/>
                <a:ext cx="4062034" cy="461665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2400" dirty="0"/>
                  <a:t>λ</a:t>
                </a:r>
                <a:r>
                  <a:rPr lang="en-US" sz="2400" baseline="-25000" dirty="0"/>
                  <a:t>corrected</a:t>
                </a:r>
                <a:r>
                  <a:rPr lang="en-US" sz="2400" dirty="0"/>
                  <a:t>=</a:t>
                </a:r>
                <a:r>
                  <a:rPr lang="el-GR" sz="2400" dirty="0"/>
                  <a:t>λ</a:t>
                </a:r>
                <a:r>
                  <a:rPr lang="en-US" sz="2400" baseline="-25000" dirty="0"/>
                  <a:t>uncorrected</a:t>
                </a:r>
                <a:r>
                  <a:rPr lang="en-US" sz="2400" dirty="0"/>
                  <a:t>-</a:t>
                </a:r>
                <a:r>
                  <a:rPr lang="el-GR" sz="2400" dirty="0"/>
                  <a:t>β(</a:t>
                </a:r>
                <a:r>
                  <a:rPr lang="en-US" sz="2400" dirty="0" err="1"/>
                  <a:t>ic</a:t>
                </a:r>
                <a:r>
                  <a:rPr lang="en-US" sz="2400" dirty="0"/>
                  <a:t>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sz="2400" dirty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442" y="2168922"/>
                <a:ext cx="4062034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  <a:ln>
                <a:solidFill>
                  <a:srgbClr val="00B0F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3078958" y="3470433"/>
            <a:ext cx="3512457" cy="2264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rot="2102835">
            <a:off x="3747631" y="4061267"/>
            <a:ext cx="2119086" cy="1436914"/>
            <a:chOff x="4165600" y="4412343"/>
            <a:chExt cx="2119086" cy="1436914"/>
          </a:xfrm>
        </p:grpSpPr>
        <p:grpSp>
          <p:nvGrpSpPr>
            <p:cNvPr id="25" name="Group 24"/>
            <p:cNvGrpSpPr/>
            <p:nvPr/>
          </p:nvGrpSpPr>
          <p:grpSpPr>
            <a:xfrm>
              <a:off x="4285071" y="4548842"/>
              <a:ext cx="1895590" cy="1040571"/>
              <a:chOff x="4258875" y="4503655"/>
              <a:chExt cx="1895590" cy="104057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258875" y="5363029"/>
                <a:ext cx="181197" cy="18119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677843" y="5036691"/>
                <a:ext cx="181197" cy="18119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859040" y="5363029"/>
                <a:ext cx="181197" cy="18119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210312" y="5192502"/>
                <a:ext cx="181197" cy="18119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296034" y="4888167"/>
                <a:ext cx="181197" cy="18119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476364" y="4503655"/>
                <a:ext cx="181197" cy="18119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676323" y="4913451"/>
                <a:ext cx="181197" cy="18119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973268" y="4579973"/>
                <a:ext cx="181197" cy="181197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 flipV="1">
              <a:off x="4165600" y="4412343"/>
              <a:ext cx="2119086" cy="1436914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250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5" y="44624"/>
            <a:ext cx="5256584" cy="850106"/>
          </a:xfrm>
          <a:solidFill>
            <a:srgbClr val="99FF33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dirty="0" smtClean="0"/>
              <a:t>Illumination Condition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70" t="1555" r="1697"/>
          <a:stretch/>
        </p:blipFill>
        <p:spPr>
          <a:xfrm>
            <a:off x="1547665" y="1052736"/>
            <a:ext cx="5976664" cy="4823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17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48264" y="1196752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Specification of Dell </a:t>
            </a:r>
            <a:r>
              <a:rPr lang="en-US" dirty="0" err="1" smtClean="0"/>
              <a:t>xps</a:t>
            </a:r>
            <a:r>
              <a:rPr lang="en-US" dirty="0" smtClean="0"/>
              <a:t> 13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 i7 -7Y75 @1.30GHz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RAM 16GB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" y="1124744"/>
            <a:ext cx="6939447" cy="37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1720</TotalTime>
  <Words>123</Words>
  <Application>Microsoft Office PowerPoint</Application>
  <PresentationFormat>On-screen Show (4:3)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Century Gothic (Body)</vt:lpstr>
      <vt:lpstr>Wingdings</vt:lpstr>
      <vt:lpstr>Office Theme</vt:lpstr>
      <vt:lpstr>PowerPoint Presentation</vt:lpstr>
      <vt:lpstr>Topographic Correction</vt:lpstr>
      <vt:lpstr>PowerPoint Presentation</vt:lpstr>
      <vt:lpstr>PowerPoint Presentation</vt:lpstr>
      <vt:lpstr>PowerPoint Presentation</vt:lpstr>
      <vt:lpstr>PowerPoint Presentation</vt:lpstr>
      <vt:lpstr>Illumination Condition</vt:lpstr>
      <vt:lpstr>Running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User</cp:lastModifiedBy>
  <cp:revision>91</cp:revision>
  <dcterms:created xsi:type="dcterms:W3CDTF">2017-05-23T10:30:05Z</dcterms:created>
  <dcterms:modified xsi:type="dcterms:W3CDTF">2017-12-22T06:49:20Z</dcterms:modified>
</cp:coreProperties>
</file>